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sldIdLst>
    <p:sldId id="256" r:id="rId2"/>
    <p:sldId id="269" r:id="rId3"/>
    <p:sldId id="271" r:id="rId4"/>
    <p:sldId id="272" r:id="rId5"/>
    <p:sldId id="273"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865312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900843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077021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70867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2162373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EB95F29-8A58-4155-83DC-0A6466C50831}" type="datetimeFigureOut">
              <a:rPr lang="nl-NL" smtClean="0"/>
              <a:t>5-11-2018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736817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EB95F29-8A58-4155-83DC-0A6466C50831}" type="datetimeFigureOut">
              <a:rPr lang="nl-NL" smtClean="0"/>
              <a:t>5-11-2018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820500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EB95F29-8A58-4155-83DC-0A6466C50831}" type="datetimeFigureOut">
              <a:rPr lang="nl-NL" smtClean="0"/>
              <a:t>5-11-2018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637479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EB95F29-8A58-4155-83DC-0A6466C50831}" type="datetimeFigureOut">
              <a:rPr lang="nl-NL" smtClean="0"/>
              <a:t>5-11-2018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253424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B95F29-8A58-4155-83DC-0A6466C50831}" type="datetimeFigureOut">
              <a:rPr lang="nl-NL" smtClean="0"/>
              <a:t>5-11-2018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410151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B95F29-8A58-4155-83DC-0A6466C50831}" type="datetimeFigureOut">
              <a:rPr lang="nl-NL" smtClean="0"/>
              <a:t>5-11-2018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05700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2697E-7259-47C1-8420-597750E7CA83}" type="slidenum">
              <a:rPr lang="nl-NL" smtClean="0"/>
              <a:t>‹nr.›</a:t>
            </a:fld>
            <a:endParaRPr lang="nl-NL"/>
          </a:p>
        </p:txBody>
      </p:sp>
    </p:spTree>
    <p:extLst>
      <p:ext uri="{BB962C8B-B14F-4D97-AF65-F5344CB8AC3E}">
        <p14:creationId xmlns:p14="http://schemas.microsoft.com/office/powerpoint/2010/main" val="1079670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Module Microscopie les </a:t>
            </a:r>
            <a:r>
              <a:rPr lang="nl-NL" dirty="0" smtClean="0"/>
              <a:t>5</a:t>
            </a:r>
            <a:endParaRPr lang="nl-NL" dirty="0"/>
          </a:p>
        </p:txBody>
      </p:sp>
      <p:sp>
        <p:nvSpPr>
          <p:cNvPr id="3" name="Ondertitel 2"/>
          <p:cNvSpPr>
            <a:spLocks noGrp="1"/>
          </p:cNvSpPr>
          <p:nvPr>
            <p:ph type="subTitle" idx="1"/>
          </p:nvPr>
        </p:nvSpPr>
        <p:spPr>
          <a:xfrm>
            <a:off x="1524000" y="3602038"/>
            <a:ext cx="9144000" cy="889280"/>
          </a:xfrm>
        </p:spPr>
        <p:txBody>
          <a:bodyPr/>
          <a:lstStyle/>
          <a:p>
            <a:r>
              <a:rPr lang="nl-NL" dirty="0" smtClean="0"/>
              <a:t>Watervlooi en slootwater</a:t>
            </a:r>
            <a:endParaRPr lang="nl-NL" dirty="0"/>
          </a:p>
        </p:txBody>
      </p:sp>
    </p:spTree>
    <p:extLst>
      <p:ext uri="{BB962C8B-B14F-4D97-AF65-F5344CB8AC3E}">
        <p14:creationId xmlns:p14="http://schemas.microsoft.com/office/powerpoint/2010/main" val="1329232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Wat gaan we doen in week </a:t>
            </a:r>
            <a:r>
              <a:rPr lang="nl-NL" dirty="0" smtClean="0"/>
              <a:t>5 </a:t>
            </a:r>
            <a:endParaRPr lang="nl-NL" dirty="0"/>
          </a:p>
        </p:txBody>
      </p:sp>
      <p:sp>
        <p:nvSpPr>
          <p:cNvPr id="3" name="Tijdelijke aanduiding voor inhoud 2"/>
          <p:cNvSpPr>
            <a:spLocks noGrp="1"/>
          </p:cNvSpPr>
          <p:nvPr>
            <p:ph idx="1"/>
          </p:nvPr>
        </p:nvSpPr>
        <p:spPr>
          <a:xfrm>
            <a:off x="838200" y="1529790"/>
            <a:ext cx="10887635" cy="4351338"/>
          </a:xfrm>
        </p:spPr>
        <p:txBody>
          <a:bodyPr>
            <a:normAutofit/>
          </a:bodyPr>
          <a:lstStyle/>
          <a:p>
            <a:endParaRPr lang="nl-NL" dirty="0"/>
          </a:p>
          <a:p>
            <a:r>
              <a:rPr lang="nl-NL" dirty="0"/>
              <a:t>	U</a:t>
            </a:r>
            <a:r>
              <a:rPr lang="nl-NL" dirty="0" smtClean="0"/>
              <a:t>itleg over de watervlo</a:t>
            </a:r>
          </a:p>
          <a:p>
            <a:r>
              <a:rPr lang="nl-NL" dirty="0"/>
              <a:t>	</a:t>
            </a:r>
            <a:r>
              <a:rPr lang="nl-NL" dirty="0" smtClean="0"/>
              <a:t>Uitleg over slootwater</a:t>
            </a:r>
          </a:p>
          <a:p>
            <a:r>
              <a:rPr lang="nl-NL" dirty="0"/>
              <a:t>	</a:t>
            </a:r>
            <a:r>
              <a:rPr lang="nl-NL" dirty="0" smtClean="0"/>
              <a:t>Opdrachten</a:t>
            </a:r>
          </a:p>
          <a:p>
            <a:pPr lvl="2"/>
            <a:r>
              <a:rPr lang="nl-NL" dirty="0" smtClean="0"/>
              <a:t>Microscopie </a:t>
            </a:r>
            <a:r>
              <a:rPr lang="nl-NL" dirty="0"/>
              <a:t>les 5a: Watervlooi </a:t>
            </a:r>
            <a:r>
              <a:rPr lang="nl-NL" dirty="0" smtClean="0"/>
              <a:t>tekenen</a:t>
            </a:r>
          </a:p>
          <a:p>
            <a:pPr lvl="2"/>
            <a:r>
              <a:rPr lang="nl-NL" dirty="0" smtClean="0"/>
              <a:t>Microscopie </a:t>
            </a:r>
            <a:r>
              <a:rPr lang="nl-NL" dirty="0"/>
              <a:t>les 5b: Slootwater </a:t>
            </a:r>
          </a:p>
          <a:p>
            <a:pPr marL="0" indent="0">
              <a:buNone/>
            </a:pPr>
            <a:endParaRPr lang="nl-NL" dirty="0" smtClean="0"/>
          </a:p>
          <a:p>
            <a:pPr marL="0" indent="0">
              <a:buNone/>
            </a:pPr>
            <a:r>
              <a:rPr lang="nl-NL" dirty="0"/>
              <a:t>	</a:t>
            </a:r>
            <a:r>
              <a:rPr lang="nl-NL" dirty="0" smtClean="0"/>
              <a:t>	</a:t>
            </a:r>
            <a:endParaRPr lang="nl-NL" dirty="0"/>
          </a:p>
          <a:p>
            <a:pPr marL="457200" lvl="1" indent="0">
              <a:buNone/>
            </a:pPr>
            <a:r>
              <a:rPr lang="nl-NL" dirty="0"/>
              <a:t>		</a:t>
            </a:r>
            <a:endParaRPr lang="nl-NL" dirty="0" smtClean="0"/>
          </a:p>
          <a:p>
            <a:endParaRPr lang="nl-NL" dirty="0" smtClean="0"/>
          </a:p>
          <a:p>
            <a:endParaRPr lang="nl-NL" dirty="0"/>
          </a:p>
        </p:txBody>
      </p:sp>
    </p:spTree>
    <p:extLst>
      <p:ext uri="{BB962C8B-B14F-4D97-AF65-F5344CB8AC3E}">
        <p14:creationId xmlns:p14="http://schemas.microsoft.com/office/powerpoint/2010/main" val="181730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03761"/>
            <a:ext cx="10515600" cy="939240"/>
          </a:xfrm>
        </p:spPr>
        <p:txBody>
          <a:bodyPr/>
          <a:lstStyle/>
          <a:p>
            <a:pPr algn="ctr"/>
            <a:r>
              <a:rPr lang="nl-NL" dirty="0"/>
              <a:t>Watervlo</a:t>
            </a:r>
          </a:p>
        </p:txBody>
      </p:sp>
      <p:sp>
        <p:nvSpPr>
          <p:cNvPr id="3" name="Tijdelijke aanduiding voor inhoud 2"/>
          <p:cNvSpPr>
            <a:spLocks noGrp="1"/>
          </p:cNvSpPr>
          <p:nvPr>
            <p:ph idx="1"/>
          </p:nvPr>
        </p:nvSpPr>
        <p:spPr>
          <a:xfrm>
            <a:off x="838200" y="1368425"/>
            <a:ext cx="10515600" cy="4351338"/>
          </a:xfrm>
        </p:spPr>
        <p:txBody>
          <a:bodyPr/>
          <a:lstStyle/>
          <a:p>
            <a:r>
              <a:rPr lang="nl-NL" dirty="0" smtClean="0"/>
              <a:t>In </a:t>
            </a:r>
            <a:r>
              <a:rPr lang="nl-NL" dirty="0"/>
              <a:t>deze les gaan we watervlooien (</a:t>
            </a:r>
            <a:r>
              <a:rPr lang="nl-NL" dirty="0" err="1"/>
              <a:t>Dapnia</a:t>
            </a:r>
            <a:r>
              <a:rPr lang="nl-NL" dirty="0"/>
              <a:t>) onder een microscoop bekijken en tekenen. Watervlooien leven in sloten en vijvers. Het zijn kleine zoetwaterkreeftjes tot een halve centimeter groot, afhankelijk van de soort. Ze eten algen en bacteriën die ze uit het water filteren. Dat doen ze door met hun poten water onder hun pantser te pompen.</a:t>
            </a:r>
          </a:p>
        </p:txBody>
      </p:sp>
      <p:pic>
        <p:nvPicPr>
          <p:cNvPr id="4" name="Afbeelding 3"/>
          <p:cNvPicPr/>
          <p:nvPr/>
        </p:nvPicPr>
        <p:blipFill>
          <a:blip r:embed="rId2">
            <a:extLst>
              <a:ext uri="{28A0092B-C50C-407E-A947-70E740481C1C}">
                <a14:useLocalDpi xmlns:a14="http://schemas.microsoft.com/office/drawing/2010/main" val="0"/>
              </a:ext>
            </a:extLst>
          </a:blip>
          <a:stretch>
            <a:fillRect/>
          </a:stretch>
        </p:blipFill>
        <p:spPr>
          <a:xfrm>
            <a:off x="6494930" y="3367694"/>
            <a:ext cx="4208929" cy="3154130"/>
          </a:xfrm>
          <a:prstGeom prst="rect">
            <a:avLst/>
          </a:prstGeom>
        </p:spPr>
      </p:pic>
    </p:spTree>
    <p:extLst>
      <p:ext uri="{BB962C8B-B14F-4D97-AF65-F5344CB8AC3E}">
        <p14:creationId xmlns:p14="http://schemas.microsoft.com/office/powerpoint/2010/main" val="3665075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pPr algn="ctr"/>
            <a:r>
              <a:rPr lang="nl-NL" dirty="0" smtClean="0"/>
              <a:t>Slootwater </a:t>
            </a:r>
            <a:endParaRPr lang="nl-NL" dirty="0"/>
          </a:p>
        </p:txBody>
      </p:sp>
      <p:sp>
        <p:nvSpPr>
          <p:cNvPr id="8" name="Tijdelijke aanduiding voor inhoud 7"/>
          <p:cNvSpPr>
            <a:spLocks noGrp="1"/>
          </p:cNvSpPr>
          <p:nvPr>
            <p:ph idx="1"/>
          </p:nvPr>
        </p:nvSpPr>
        <p:spPr/>
        <p:txBody>
          <a:bodyPr/>
          <a:lstStyle/>
          <a:p>
            <a:r>
              <a:rPr lang="nl-NL" dirty="0"/>
              <a:t>Slootwater zit vol met microscopisch leven. In de sloot leven niet alleen vissen. Het bruine water zit vol leven. Veel van het leven kun je met het blote oog niet zien. Algen, pantoffeldiertjes, raderdiertjes, watervlooien, allemaal microben die van de sloot hun thuis hebben gemaakt. Met behulp van een microscoop kun je dit onzichtbare slootleven wel zien. Je gaat een eigen kweekje maken van slootwater. Zo ontstaan er in korte tijd heel veel minuscule waterdiertjes die je onder de microscoop kunt bekijken</a:t>
            </a:r>
            <a:r>
              <a:rPr lang="nl-NL" dirty="0" smtClean="0"/>
              <a:t>.</a:t>
            </a:r>
          </a:p>
          <a:p>
            <a:r>
              <a:rPr lang="nl-NL" dirty="0" smtClean="0"/>
              <a:t>Probeer zo veel mogelijk microben, algen, diertjes te fotograferen.</a:t>
            </a:r>
            <a:endParaRPr lang="nl-NL" dirty="0"/>
          </a:p>
        </p:txBody>
      </p:sp>
    </p:spTree>
    <p:extLst>
      <p:ext uri="{BB962C8B-B14F-4D97-AF65-F5344CB8AC3E}">
        <p14:creationId xmlns:p14="http://schemas.microsoft.com/office/powerpoint/2010/main" val="2557913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63906818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186</Words>
  <Application>Microsoft Office PowerPoint</Application>
  <PresentationFormat>Breedbeeld</PresentationFormat>
  <Paragraphs>17</Paragraphs>
  <Slides>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Calibri Light</vt:lpstr>
      <vt:lpstr>Kantoorthema</vt:lpstr>
      <vt:lpstr>Module Microscopie les 5</vt:lpstr>
      <vt:lpstr>Wat gaan we doen in week 5 </vt:lpstr>
      <vt:lpstr>Watervlo</vt:lpstr>
      <vt:lpstr>Slootwater </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Microscopie les 1</dc:title>
  <dc:creator>Ingrid de Wit</dc:creator>
  <cp:lastModifiedBy>Ingrid de Wit</cp:lastModifiedBy>
  <cp:revision>18</cp:revision>
  <dcterms:created xsi:type="dcterms:W3CDTF">2018-11-04T23:02:58Z</dcterms:created>
  <dcterms:modified xsi:type="dcterms:W3CDTF">2018-11-05T20:52:25Z</dcterms:modified>
</cp:coreProperties>
</file>